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41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52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0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0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4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6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9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2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0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89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EC194-F2CD-40B6-956B-FD0BC08E861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90BF2-B18E-4D6D-BE60-BD4300B30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6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0093">
                <a:alpha val="28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DF330C7-0FDE-C922-1068-C1863683C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463" y="179848"/>
            <a:ext cx="2611071" cy="1015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7ECBAE-5A2F-DF1F-69A2-570F934AAF7E}"/>
              </a:ext>
            </a:extLst>
          </p:cNvPr>
          <p:cNvSpPr txBox="1"/>
          <p:nvPr/>
        </p:nvSpPr>
        <p:spPr>
          <a:xfrm>
            <a:off x="0" y="2082600"/>
            <a:ext cx="6858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>
                <a:solidFill>
                  <a:srgbClr val="D60093"/>
                </a:solidFill>
                <a:latin typeface="Abadi" panose="020B0604020104020204" pitchFamily="34" charset="0"/>
              </a:rPr>
              <a:t>Winter </a:t>
            </a:r>
            <a:r>
              <a:rPr lang="en-GB" sz="3200" dirty="0">
                <a:solidFill>
                  <a:srgbClr val="D60093"/>
                </a:solidFill>
                <a:latin typeface="Abadi" panose="020B0604020104020204" pitchFamily="34" charset="0"/>
              </a:rPr>
              <a:t>Sizzling Fundraiser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supporting  free professional theatre </a:t>
            </a:r>
            <a:r>
              <a:rPr lang="en-GB" sz="1600" i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for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children</a:t>
            </a:r>
          </a:p>
          <a:p>
            <a:pPr algn="ctr"/>
            <a:endParaRPr lang="en-GB" sz="3200" dirty="0">
              <a:solidFill>
                <a:srgbClr val="D60093"/>
              </a:solidFill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7E8986-137F-0C71-3DFE-5C9346C33874}"/>
              </a:ext>
            </a:extLst>
          </p:cNvPr>
          <p:cNvSpPr txBox="1"/>
          <p:nvPr/>
        </p:nvSpPr>
        <p:spPr>
          <a:xfrm>
            <a:off x="0" y="1101613"/>
            <a:ext cx="6857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Curry &amp; Quiz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4D0281-E516-5D7A-8E55-3E8A21638DE7}"/>
              </a:ext>
            </a:extLst>
          </p:cNvPr>
          <p:cNvSpPr txBox="1"/>
          <p:nvPr/>
        </p:nvSpPr>
        <p:spPr>
          <a:xfrm>
            <a:off x="0" y="6040275"/>
            <a:ext cx="6858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Balti House </a:t>
            </a:r>
          </a:p>
          <a:p>
            <a:pPr algn="ctr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24 Commercial Road, Weymouth, DT4 7DW</a:t>
            </a:r>
          </a:p>
          <a:p>
            <a:pPr algn="ctr"/>
            <a:r>
              <a:rPr lang="en-GB" sz="1600" i="1" dirty="0">
                <a:solidFill>
                  <a:srgbClr val="D60093"/>
                </a:solidFill>
              </a:rPr>
              <a:t>Organise own table of six or we add you to a table</a:t>
            </a:r>
          </a:p>
          <a:p>
            <a:pPr algn="ctr"/>
            <a:r>
              <a:rPr lang="en-GB" sz="2000" dirty="0">
                <a:solidFill>
                  <a:srgbClr val="D60093"/>
                </a:solidFill>
              </a:rPr>
              <a:t>Curry, Quiz, Entertainment, and Raffle</a:t>
            </a:r>
          </a:p>
          <a:p>
            <a:pPr algn="ctr">
              <a:lnSpc>
                <a:spcPct val="150000"/>
              </a:lnSpc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Wednesday 1 November</a:t>
            </a:r>
          </a:p>
          <a:p>
            <a:pPr algn="ctr">
              <a:lnSpc>
                <a:spcPct val="150000"/>
              </a:lnSpc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6:30 – 9:30 p.m. </a:t>
            </a:r>
          </a:p>
          <a:p>
            <a:pPr algn="ctr">
              <a:lnSpc>
                <a:spcPct val="150000"/>
              </a:lnSpc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Tickets £22.00 all inclusive</a:t>
            </a:r>
          </a:p>
          <a:p>
            <a:pPr algn="ctr"/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Booking essential – call: 01305835541 </a:t>
            </a:r>
          </a:p>
          <a:p>
            <a:pPr algn="ctr"/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or email info@as-onetheatre.co.uk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663492-2BF1-02E2-0B2F-846CE606C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027" y="5419795"/>
            <a:ext cx="1935940" cy="1290626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613338A-9020-1E0C-DC86-D6C2E24CFC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6908" y="3097009"/>
            <a:ext cx="3484179" cy="232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1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1673</TotalTime>
  <Words>72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McKell</dc:creator>
  <cp:lastModifiedBy>Jane McKell</cp:lastModifiedBy>
  <cp:revision>15</cp:revision>
  <cp:lastPrinted>2019-11-08T08:19:58Z</cp:lastPrinted>
  <dcterms:created xsi:type="dcterms:W3CDTF">2019-11-05T18:23:05Z</dcterms:created>
  <dcterms:modified xsi:type="dcterms:W3CDTF">2023-09-07T11:13:56Z</dcterms:modified>
</cp:coreProperties>
</file>